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95E2-3F63-45A6-A153-5838AFB2DDA8}" type="datetimeFigureOut">
              <a:rPr lang="zh-TW" altLang="en-US" smtClean="0"/>
              <a:t>2016/2/26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364D0-90AD-4337-B7FF-416CE82525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548681"/>
            <a:ext cx="7581528" cy="864096"/>
          </a:xfrm>
        </p:spPr>
        <p:txBody>
          <a:bodyPr/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物證說明一切：傳票備註、槽車標示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2290" name="Picture 2" descr="C:\Users\yuankuan\Documents\手機相片20141118\IMAG03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68" t="4429" r="5952" b="3199"/>
          <a:stretch>
            <a:fillRect/>
          </a:stretch>
        </p:blipFill>
        <p:spPr bwMode="auto">
          <a:xfrm>
            <a:off x="611560" y="1700808"/>
            <a:ext cx="7848872" cy="4185156"/>
          </a:xfrm>
          <a:prstGeom prst="rect">
            <a:avLst/>
          </a:prstGeom>
          <a:noFill/>
        </p:spPr>
      </p:pic>
      <p:sp>
        <p:nvSpPr>
          <p:cNvPr id="5" name="向右箭號 4"/>
          <p:cNvSpPr/>
          <p:nvPr/>
        </p:nvSpPr>
        <p:spPr>
          <a:xfrm>
            <a:off x="1259632" y="1916832"/>
            <a:ext cx="1656184" cy="79208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/>
          <p:nvPr/>
        </p:nvCxnSpPr>
        <p:spPr>
          <a:xfrm>
            <a:off x="3635896" y="2564904"/>
            <a:ext cx="20882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圖說文字 5"/>
          <p:cNvSpPr/>
          <p:nvPr/>
        </p:nvSpPr>
        <p:spPr>
          <a:xfrm>
            <a:off x="4716016" y="3645024"/>
            <a:ext cx="3744416" cy="1440160"/>
          </a:xfrm>
          <a:prstGeom prst="wedgeRectCallout">
            <a:avLst>
              <a:gd name="adj1" fmla="val -52981"/>
              <a:gd name="adj2" fmla="val -12797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本產品是飼料用油</a:t>
            </a:r>
            <a:r>
              <a:rPr lang="zh-TW" altLang="en-US" sz="36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不可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作為食用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物證說明一切：傳票備註、槽車標示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物證說明一切：傳票備註、槽車標示</dc:title>
  <dc:creator>admin</dc:creator>
  <cp:lastModifiedBy>黃聖峰</cp:lastModifiedBy>
  <cp:revision>1</cp:revision>
  <dcterms:created xsi:type="dcterms:W3CDTF">2016-02-26T03:35:34Z</dcterms:created>
  <dcterms:modified xsi:type="dcterms:W3CDTF">2016-02-26T04:10:12Z</dcterms:modified>
</cp:coreProperties>
</file>