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5" autoAdjust="0"/>
    <p:restoredTop sz="94660"/>
  </p:normalViewPr>
  <p:slideViewPr>
    <p:cSldViewPr>
      <p:cViewPr varScale="1">
        <p:scale>
          <a:sx n="86" d="100"/>
          <a:sy n="86" d="100"/>
        </p:scale>
        <p:origin x="116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2023/5/25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2023/5/25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2023/5/25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2023/5/25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t>2023/5/25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://zh.wikipedia.org/wiki/%E5%88%91%E4%BA%8B%E6%94%BF%E7%AD%96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h.wikipedia.org/wiki/%E8%A1%9D%E7%AA%81" TargetMode="External"/><Relationship Id="rId5" Type="http://schemas.openxmlformats.org/officeDocument/2006/relationships/hyperlink" Target="http://zh.wikipedia.org/wiki/%E6%B3%95%E5%BE%8B" TargetMode="External"/><Relationship Id="rId4" Type="http://schemas.openxmlformats.org/officeDocument/2006/relationships/hyperlink" Target="http://zh.wikipedia.org/wiki/%E7%8A%AF%E7%BD%A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lee\Desktop\8450修正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869403"/>
            <a:ext cx="4392488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pr04\Desktop\主任用ppt\85241942551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-1"/>
            <a:ext cx="3240360" cy="895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pr04\Desktop\美工\雄檢\底圖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121152"/>
            <a:ext cx="5076056" cy="2703793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2771800" y="2708920"/>
            <a:ext cx="59766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真誠  包容  懺悔</a:t>
            </a:r>
            <a:endParaRPr lang="en-US" altLang="zh-TW" sz="5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修復</a:t>
            </a:r>
            <a:r>
              <a:rPr lang="zh-TW" altLang="en-US" sz="5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式司法</a:t>
            </a:r>
          </a:p>
        </p:txBody>
      </p:sp>
    </p:spTree>
    <p:extLst>
      <p:ext uri="{BB962C8B-B14F-4D97-AF65-F5344CB8AC3E}">
        <p14:creationId xmlns:p14="http://schemas.microsoft.com/office/powerpoint/2010/main" val="367472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r04\Desktop\美工\雄檢\底圖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121152"/>
            <a:ext cx="5076056" cy="2703793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pr04\Desktop\主任用ppt\85241942551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-1"/>
            <a:ext cx="3240360" cy="895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標題 1"/>
          <p:cNvSpPr>
            <a:spLocks noGrp="1" noChangeArrowheads="1"/>
          </p:cNvSpPr>
          <p:nvPr>
            <p:ph type="title"/>
          </p:nvPr>
        </p:nvSpPr>
        <p:spPr>
          <a:xfrm>
            <a:off x="1043608" y="909957"/>
            <a:ext cx="8229600" cy="5238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en-US" sz="3200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什麼是修復式</a:t>
            </a:r>
            <a:r>
              <a:rPr lang="zh-TW" altLang="en-US" sz="32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司法</a:t>
            </a:r>
            <a:endParaRPr lang="zh-TW" altLang="en-US" sz="3200" b="1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928447" y="1484784"/>
            <a:ext cx="8229600" cy="4318000"/>
          </a:xfrm>
        </p:spPr>
        <p:txBody>
          <a:bodyPr/>
          <a:lstStyle/>
          <a:p>
            <a:pPr eaLnBrk="1" hangingPunct="1"/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讓被害人走出傷痛，獲得彌補，讓加害人認知犯罪所造成的傷害，真誠地認錯悔改、承擔責任，不再繼續犯罪，回歸社會</a:t>
            </a:r>
            <a:r>
              <a:rPr lang="zh-TW" altLang="zh-TW" sz="320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sz="3200" smtClean="0">
                <a:latin typeface="標楷體" panose="03000509000000000000" pitchFamily="65" charset="-120"/>
                <a:ea typeface="標楷體" panose="03000509000000000000" pitchFamily="65" charset="-120"/>
              </a:rPr>
              <a:t>接納</a:t>
            </a:r>
            <a:r>
              <a:rPr lang="zh-TW" altLang="en-US" sz="320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endParaRPr lang="zh-TW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49616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r04\Desktop\美工\雄檢\底圖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121152"/>
            <a:ext cx="5076056" cy="2703793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pr04\Desktop\主任用ppt\85241942551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-1"/>
            <a:ext cx="3240360" cy="895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1016022" y="899004"/>
            <a:ext cx="8229600" cy="4837112"/>
          </a:xfrm>
        </p:spPr>
        <p:txBody>
          <a:bodyPr/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主張處理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hlinkClick r:id="rId4" tooltip="犯罪"/>
              </a:rPr>
              <a:t>犯罪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事件不應只從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hlinkClick r:id="rId5" tooltip="法律"/>
              </a:rPr>
              <a:t>法律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觀點，而是也應從「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hlinkClick r:id="rId6" tooltip="衝突"/>
              </a:rPr>
              <a:t>社會衝突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」、「人際關係間的衝突」觀點來解決犯罪事件。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強調「社會關係」的修復，亦即當事者</a:t>
            </a:r>
            <a:r>
              <a:rPr lang="zh-Hant" altLang="en-US" sz="2800" dirty="0" smtClean="0">
                <a:latin typeface="標楷體" pitchFamily="65" charset="-120"/>
                <a:ea typeface="標楷體" pitchFamily="65" charset="-120"/>
              </a:rPr>
              <a:t>雙方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的權利、尊嚴應得到滿足，個人、團體與社區已損壞的關係亦得到應有的修復。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換言之，社會復歸不只加害人，連同被害者及社區均需復歸的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hlinkClick r:id="rId7" tooltip="刑事政策"/>
              </a:rPr>
              <a:t>刑事政策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理念－－在國家制度保障下，透過任一方都不吃虧的程序，讓各方當事人早日回歸正常生活。</a:t>
            </a:r>
          </a:p>
        </p:txBody>
      </p:sp>
    </p:spTree>
    <p:extLst>
      <p:ext uri="{BB962C8B-B14F-4D97-AF65-F5344CB8AC3E}">
        <p14:creationId xmlns:p14="http://schemas.microsoft.com/office/powerpoint/2010/main" val="259505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r04\Desktop\美工\雄檢\底圖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121152"/>
            <a:ext cx="5076056" cy="2703793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pr04\Desktop\主任用ppt\85241942551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-1"/>
            <a:ext cx="3240360" cy="895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標題 1"/>
          <p:cNvSpPr>
            <a:spLocks noGrp="1" noChangeArrowheads="1"/>
          </p:cNvSpPr>
          <p:nvPr>
            <p:ph type="title"/>
          </p:nvPr>
        </p:nvSpPr>
        <p:spPr>
          <a:xfrm>
            <a:off x="1021549" y="853704"/>
            <a:ext cx="8229600" cy="584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2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若要參加，需要做些什麼</a:t>
            </a:r>
          </a:p>
        </p:txBody>
      </p:sp>
      <p:sp>
        <p:nvSpPr>
          <p:cNvPr id="5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914400" y="1340768"/>
            <a:ext cx="8229600" cy="4318000"/>
          </a:xfrm>
        </p:spPr>
        <p:txBody>
          <a:bodyPr/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修復式司法的流程</a:t>
            </a:r>
          </a:p>
        </p:txBody>
      </p:sp>
      <p:sp>
        <p:nvSpPr>
          <p:cNvPr id="6" name="流程圖: 替代處理程序 3"/>
          <p:cNvSpPr>
            <a:spLocks noChangeArrowheads="1"/>
          </p:cNvSpPr>
          <p:nvPr/>
        </p:nvSpPr>
        <p:spPr bwMode="auto">
          <a:xfrm>
            <a:off x="1157336" y="2265784"/>
            <a:ext cx="1787352" cy="10668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9pPr>
          </a:lstStyle>
          <a:p>
            <a:pPr algn="ctr" eaLnBrk="1" hangingPunct="1"/>
            <a:r>
              <a:rPr lang="zh-TW" altLang="en-US" sz="2800" dirty="0"/>
              <a:t>向地檢署申請</a:t>
            </a:r>
          </a:p>
        </p:txBody>
      </p:sp>
      <p:sp>
        <p:nvSpPr>
          <p:cNvPr id="7" name="向右箭號 4"/>
          <p:cNvSpPr>
            <a:spLocks noChangeArrowheads="1"/>
          </p:cNvSpPr>
          <p:nvPr/>
        </p:nvSpPr>
        <p:spPr bwMode="auto">
          <a:xfrm>
            <a:off x="3020888" y="2722984"/>
            <a:ext cx="6858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8" name="流程圖: 替代處理程序 6"/>
          <p:cNvSpPr>
            <a:spLocks noChangeArrowheads="1"/>
          </p:cNvSpPr>
          <p:nvPr/>
        </p:nvSpPr>
        <p:spPr bwMode="auto">
          <a:xfrm>
            <a:off x="3850302" y="2265784"/>
            <a:ext cx="2133600" cy="10668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9pPr>
          </a:lstStyle>
          <a:p>
            <a:pPr algn="ctr" eaLnBrk="1" hangingPunct="1"/>
            <a:r>
              <a:rPr lang="zh-TW" altLang="en-US" sz="2800" dirty="0" smtClean="0"/>
              <a:t>修復促進者聯繫</a:t>
            </a:r>
            <a:endParaRPr lang="zh-TW" altLang="en-US" sz="2800" dirty="0"/>
          </a:p>
        </p:txBody>
      </p:sp>
      <p:sp>
        <p:nvSpPr>
          <p:cNvPr id="9" name="向右箭號 7"/>
          <p:cNvSpPr>
            <a:spLocks noChangeArrowheads="1"/>
          </p:cNvSpPr>
          <p:nvPr/>
        </p:nvSpPr>
        <p:spPr bwMode="auto">
          <a:xfrm>
            <a:off x="6182578" y="2722984"/>
            <a:ext cx="6858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0" name="流程圖: 替代處理程序 8"/>
          <p:cNvSpPr>
            <a:spLocks noChangeArrowheads="1"/>
          </p:cNvSpPr>
          <p:nvPr/>
        </p:nvSpPr>
        <p:spPr bwMode="auto">
          <a:xfrm>
            <a:off x="6983288" y="2265784"/>
            <a:ext cx="1447800" cy="10668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9pPr>
          </a:lstStyle>
          <a:p>
            <a:pPr algn="ctr" eaLnBrk="1" hangingPunct="1"/>
            <a:r>
              <a:rPr lang="zh-TW" altLang="en-US" sz="2800" dirty="0"/>
              <a:t>個別</a:t>
            </a:r>
            <a:endParaRPr lang="en-US" altLang="zh-TW" sz="2800" dirty="0"/>
          </a:p>
          <a:p>
            <a:pPr algn="ctr" eaLnBrk="1" hangingPunct="1"/>
            <a:r>
              <a:rPr lang="zh-TW" altLang="en-US" sz="2800" dirty="0"/>
              <a:t>會談</a:t>
            </a:r>
          </a:p>
        </p:txBody>
      </p:sp>
      <p:sp>
        <p:nvSpPr>
          <p:cNvPr id="11" name="向右箭號 9"/>
          <p:cNvSpPr>
            <a:spLocks noChangeArrowheads="1"/>
          </p:cNvSpPr>
          <p:nvPr/>
        </p:nvSpPr>
        <p:spPr bwMode="auto">
          <a:xfrm>
            <a:off x="1268288" y="4475584"/>
            <a:ext cx="6858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2" name="流程圖: 替代處理程序 10"/>
          <p:cNvSpPr>
            <a:spLocks noChangeArrowheads="1"/>
          </p:cNvSpPr>
          <p:nvPr/>
        </p:nvSpPr>
        <p:spPr bwMode="auto">
          <a:xfrm>
            <a:off x="2106488" y="4018384"/>
            <a:ext cx="1447800" cy="10668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9pPr>
          </a:lstStyle>
          <a:p>
            <a:pPr algn="ctr" eaLnBrk="1" hangingPunct="1"/>
            <a:r>
              <a:rPr lang="zh-TW" altLang="en-US" sz="2800"/>
              <a:t>雙方</a:t>
            </a:r>
            <a:endParaRPr lang="en-US" altLang="zh-TW" sz="2800"/>
          </a:p>
          <a:p>
            <a:pPr algn="ctr" eaLnBrk="1" hangingPunct="1"/>
            <a:r>
              <a:rPr lang="zh-TW" altLang="en-US" sz="2800"/>
              <a:t>會談</a:t>
            </a:r>
          </a:p>
        </p:txBody>
      </p:sp>
      <p:sp>
        <p:nvSpPr>
          <p:cNvPr id="13" name="向右箭號 11"/>
          <p:cNvSpPr>
            <a:spLocks noChangeArrowheads="1"/>
          </p:cNvSpPr>
          <p:nvPr/>
        </p:nvSpPr>
        <p:spPr bwMode="auto">
          <a:xfrm>
            <a:off x="3782888" y="4475584"/>
            <a:ext cx="6858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4" name="流程圖: 替代處理程序 12"/>
          <p:cNvSpPr>
            <a:spLocks noChangeArrowheads="1"/>
          </p:cNvSpPr>
          <p:nvPr/>
        </p:nvSpPr>
        <p:spPr bwMode="auto">
          <a:xfrm>
            <a:off x="4621088" y="4018384"/>
            <a:ext cx="1447800" cy="10668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9pPr>
          </a:lstStyle>
          <a:p>
            <a:pPr algn="ctr" eaLnBrk="1" hangingPunct="1"/>
            <a:r>
              <a:rPr lang="zh-TW" altLang="en-US" sz="2800"/>
              <a:t>對話</a:t>
            </a:r>
            <a:endParaRPr lang="en-US" altLang="zh-TW" sz="2800"/>
          </a:p>
          <a:p>
            <a:pPr algn="ctr" eaLnBrk="1" hangingPunct="1"/>
            <a:r>
              <a:rPr lang="zh-TW" altLang="en-US" sz="2800"/>
              <a:t>結束</a:t>
            </a:r>
          </a:p>
        </p:txBody>
      </p:sp>
      <p:sp>
        <p:nvSpPr>
          <p:cNvPr id="15" name="向右箭號 11"/>
          <p:cNvSpPr>
            <a:spLocks noChangeArrowheads="1"/>
          </p:cNvSpPr>
          <p:nvPr/>
        </p:nvSpPr>
        <p:spPr bwMode="auto">
          <a:xfrm>
            <a:off x="6297488" y="4475584"/>
            <a:ext cx="6858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6" name="流程圖: 替代處理程序 12"/>
          <p:cNvSpPr>
            <a:spLocks noChangeArrowheads="1"/>
          </p:cNvSpPr>
          <p:nvPr/>
        </p:nvSpPr>
        <p:spPr bwMode="auto">
          <a:xfrm>
            <a:off x="7135688" y="4018384"/>
            <a:ext cx="1828800" cy="10668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9pPr>
          </a:lstStyle>
          <a:p>
            <a:pPr algn="ctr" eaLnBrk="1" hangingPunct="1"/>
            <a:r>
              <a:rPr lang="zh-TW" altLang="en-US" sz="2800"/>
              <a:t>紀錄回覆地檢署</a:t>
            </a:r>
            <a:endParaRPr lang="en-US" altLang="zh-TW" sz="2800"/>
          </a:p>
        </p:txBody>
      </p:sp>
    </p:spTree>
    <p:extLst>
      <p:ext uri="{BB962C8B-B14F-4D97-AF65-F5344CB8AC3E}">
        <p14:creationId xmlns:p14="http://schemas.microsoft.com/office/powerpoint/2010/main" val="322005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80</TotalTime>
  <Words>188</Words>
  <Application>Microsoft Office PowerPoint</Application>
  <PresentationFormat>如螢幕大小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微軟正黑體</vt:lpstr>
      <vt:lpstr>標楷體</vt:lpstr>
      <vt:lpstr>Arial</vt:lpstr>
      <vt:lpstr>Gill Sans MT</vt:lpstr>
      <vt:lpstr>Verdana</vt:lpstr>
      <vt:lpstr>Wingdings 2</vt:lpstr>
      <vt:lpstr>夏至</vt:lpstr>
      <vt:lpstr>PowerPoint 簡報</vt:lpstr>
      <vt:lpstr>什麼是修復式司法</vt:lpstr>
      <vt:lpstr>PowerPoint 簡報</vt:lpstr>
      <vt:lpstr>若要參加，需要做些什麼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穿越高牆 迎向陽光</dc:title>
  <dc:creator>洪煒育</dc:creator>
  <cp:lastModifiedBy>謝商裕</cp:lastModifiedBy>
  <cp:revision>19</cp:revision>
  <dcterms:created xsi:type="dcterms:W3CDTF">2018-06-05T09:16:13Z</dcterms:created>
  <dcterms:modified xsi:type="dcterms:W3CDTF">2023-05-25T02:13:17Z</dcterms:modified>
</cp:coreProperties>
</file>